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8D53-403F-4686-B9A9-88927976C469}" type="datetimeFigureOut">
              <a:rPr lang="el-GR" smtClean="0"/>
              <a:pPr/>
              <a:t>25/9/2018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7EC4-480C-44B4-B80E-A4CA7888C4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8D53-403F-4686-B9A9-88927976C469}" type="datetimeFigureOut">
              <a:rPr lang="el-GR" smtClean="0"/>
              <a:pPr/>
              <a:t>25/9/2018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7EC4-480C-44B4-B80E-A4CA7888C4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8D53-403F-4686-B9A9-88927976C469}" type="datetimeFigureOut">
              <a:rPr lang="el-GR" smtClean="0"/>
              <a:pPr/>
              <a:t>25/9/2018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7EC4-480C-44B4-B80E-A4CA7888C4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8D53-403F-4686-B9A9-88927976C469}" type="datetimeFigureOut">
              <a:rPr lang="el-GR" smtClean="0"/>
              <a:pPr/>
              <a:t>25/9/2018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7EC4-480C-44B4-B80E-A4CA7888C4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8D53-403F-4686-B9A9-88927976C469}" type="datetimeFigureOut">
              <a:rPr lang="el-GR" smtClean="0"/>
              <a:pPr/>
              <a:t>25/9/2018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7EC4-480C-44B4-B80E-A4CA7888C4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8D53-403F-4686-B9A9-88927976C469}" type="datetimeFigureOut">
              <a:rPr lang="el-GR" smtClean="0"/>
              <a:pPr/>
              <a:t>25/9/2018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7EC4-480C-44B4-B80E-A4CA7888C4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8D53-403F-4686-B9A9-88927976C469}" type="datetimeFigureOut">
              <a:rPr lang="el-GR" smtClean="0"/>
              <a:pPr/>
              <a:t>25/9/2018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7EC4-480C-44B4-B80E-A4CA7888C4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8D53-403F-4686-B9A9-88927976C469}" type="datetimeFigureOut">
              <a:rPr lang="el-GR" smtClean="0"/>
              <a:pPr/>
              <a:t>25/9/2018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7EC4-480C-44B4-B80E-A4CA7888C4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8D53-403F-4686-B9A9-88927976C469}" type="datetimeFigureOut">
              <a:rPr lang="el-GR" smtClean="0"/>
              <a:pPr/>
              <a:t>25/9/2018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7EC4-480C-44B4-B80E-A4CA7888C4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8D53-403F-4686-B9A9-88927976C469}" type="datetimeFigureOut">
              <a:rPr lang="el-GR" smtClean="0"/>
              <a:pPr/>
              <a:t>25/9/2018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7EC4-480C-44B4-B80E-A4CA7888C4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8D53-403F-4686-B9A9-88927976C469}" type="datetimeFigureOut">
              <a:rPr lang="el-GR" smtClean="0"/>
              <a:pPr/>
              <a:t>25/9/2018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97EC4-480C-44B4-B80E-A4CA7888C44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88D53-403F-4686-B9A9-88927976C469}" type="datetimeFigureOut">
              <a:rPr lang="el-GR" smtClean="0"/>
              <a:pPr/>
              <a:t>25/9/2018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97EC4-480C-44B4-B80E-A4CA7888C44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Προβολή στην οθόνη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George</dc:creator>
  <cp:lastModifiedBy>George</cp:lastModifiedBy>
  <cp:revision>4</cp:revision>
  <dcterms:created xsi:type="dcterms:W3CDTF">2018-09-20T10:34:10Z</dcterms:created>
  <dcterms:modified xsi:type="dcterms:W3CDTF">2018-09-25T08:42:23Z</dcterms:modified>
</cp:coreProperties>
</file>